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6858000" cy="9906000" type="A4"/>
  <p:notesSz cx="6858000" cy="9144000"/>
  <p:defaultTextStyle>
    <a:defPPr>
      <a:defRPr lang="fr-FR"/>
    </a:defPPr>
    <a:lvl1pPr marL="0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3533"/>
    <a:srgbClr val="FED5D1"/>
    <a:srgbClr val="5F7E64"/>
    <a:srgbClr val="0079B2"/>
    <a:srgbClr val="2E2E2E"/>
    <a:srgbClr val="F3F2F7"/>
    <a:srgbClr val="8C256D"/>
    <a:srgbClr val="D248A9"/>
    <a:srgbClr val="EC709F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660"/>
  </p:normalViewPr>
  <p:slideViewPr>
    <p:cSldViewPr snapToGrid="0" snapToObjects="1">
      <p:cViewPr>
        <p:scale>
          <a:sx n="124" d="100"/>
          <a:sy n="124" d="100"/>
        </p:scale>
        <p:origin x="486" y="-479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E60E9244-D9A2-4948-A8B9-545C195C42FF}" type="datetimeFigureOut">
              <a:rPr lang="ar-MA" smtClean="0"/>
              <a:t>10-11-1440</a:t>
            </a:fld>
            <a:endParaRPr lang="ar-M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M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3D016160-EAAB-42DA-81FB-BDD86292C248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03997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1" y="5613401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1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2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3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4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5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37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29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6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0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419" y="619126"/>
            <a:ext cx="1276350" cy="131736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369" y="619126"/>
            <a:ext cx="3714750" cy="131736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75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7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3422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8"/>
          </a:xfrm>
        </p:spPr>
        <p:txBody>
          <a:bodyPr anchor="b"/>
          <a:lstStyle>
            <a:lvl1pPr marL="0" indent="0">
              <a:buNone/>
              <a:defRPr sz="1711">
                <a:solidFill>
                  <a:schemeClr val="tx1">
                    <a:tint val="75000"/>
                  </a:schemeClr>
                </a:solidFill>
              </a:defRPr>
            </a:lvl1pPr>
            <a:lvl2pPr marL="391135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2pPr>
            <a:lvl3pPr marL="782269" indent="0">
              <a:buNone/>
              <a:defRPr sz="1369">
                <a:solidFill>
                  <a:schemeClr val="tx1">
                    <a:tint val="75000"/>
                  </a:schemeClr>
                </a:solidFill>
              </a:defRPr>
            </a:lvl3pPr>
            <a:lvl4pPr marL="1173404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4pPr>
            <a:lvl5pPr marL="156453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5pPr>
            <a:lvl6pPr marL="1955673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6pPr>
            <a:lvl7pPr marL="234680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7pPr>
            <a:lvl8pPr marL="2737942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8pPr>
            <a:lvl9pPr marL="3129077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9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369" y="3602391"/>
            <a:ext cx="2495550" cy="10190338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3219" y="3602391"/>
            <a:ext cx="2495550" cy="10190338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9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7"/>
            <a:ext cx="3030141" cy="5707416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1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7"/>
            <a:ext cx="3031331" cy="5707416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79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8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5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2" cy="8454496"/>
          </a:xfrm>
        </p:spPr>
        <p:txBody>
          <a:bodyPr/>
          <a:lstStyle>
            <a:lvl1pPr>
              <a:defRPr sz="2738"/>
            </a:lvl1pPr>
            <a:lvl2pPr>
              <a:defRPr sz="2395"/>
            </a:lvl2pPr>
            <a:lvl3pPr>
              <a:defRPr sz="2053"/>
            </a:lvl3pPr>
            <a:lvl4pPr>
              <a:defRPr sz="1711"/>
            </a:lvl4pPr>
            <a:lvl5pPr>
              <a:defRPr sz="1711"/>
            </a:lvl5pPr>
            <a:lvl6pPr>
              <a:defRPr sz="1711"/>
            </a:lvl6pPr>
            <a:lvl7pPr>
              <a:defRPr sz="1711"/>
            </a:lvl7pPr>
            <a:lvl8pPr>
              <a:defRPr sz="1711"/>
            </a:lvl8pPr>
            <a:lvl9pPr>
              <a:defRPr sz="1711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44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738"/>
            </a:lvl1pPr>
            <a:lvl2pPr marL="391135" indent="0">
              <a:buNone/>
              <a:defRPr sz="2395"/>
            </a:lvl2pPr>
            <a:lvl3pPr marL="782269" indent="0">
              <a:buNone/>
              <a:defRPr sz="2053"/>
            </a:lvl3pPr>
            <a:lvl4pPr marL="1173404" indent="0">
              <a:buNone/>
              <a:defRPr sz="1711"/>
            </a:lvl4pPr>
            <a:lvl5pPr marL="1564538" indent="0">
              <a:buNone/>
              <a:defRPr sz="1711"/>
            </a:lvl5pPr>
            <a:lvl6pPr marL="1955673" indent="0">
              <a:buNone/>
              <a:defRPr sz="1711"/>
            </a:lvl6pPr>
            <a:lvl7pPr marL="2346808" indent="0">
              <a:buNone/>
              <a:defRPr sz="1711"/>
            </a:lvl7pPr>
            <a:lvl8pPr marL="2737942" indent="0">
              <a:buNone/>
              <a:defRPr sz="1711"/>
            </a:lvl8pPr>
            <a:lvl9pPr marL="3129077" indent="0">
              <a:buNone/>
              <a:defRPr sz="1711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1"/>
            <a:ext cx="4114800" cy="1162579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9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1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A27C-E2F9-C140-AA96-063441F5E1DC}" type="datetimeFigureOut">
              <a:rPr lang="fr-FR" smtClean="0"/>
              <a:t>12/07/2019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1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1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4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1135" rtl="0" eaLnBrk="1" latinLnBrk="0" hangingPunct="1">
        <a:spcBef>
          <a:spcPct val="0"/>
        </a:spcBef>
        <a:buNone/>
        <a:defRPr sz="37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351" indent="-293351" algn="l" defTabSz="391135" rtl="0" eaLnBrk="1" latinLnBrk="0" hangingPunct="1">
        <a:spcBef>
          <a:spcPct val="20000"/>
        </a:spcBef>
        <a:buFont typeface="Arial"/>
        <a:buChar char="•"/>
        <a:defRPr sz="2738" kern="1200">
          <a:solidFill>
            <a:schemeClr val="tx1"/>
          </a:solidFill>
          <a:latin typeface="+mn-lt"/>
          <a:ea typeface="+mn-ea"/>
          <a:cs typeface="+mn-cs"/>
        </a:defRPr>
      </a:lvl1pPr>
      <a:lvl2pPr marL="635594" indent="-244459" algn="l" defTabSz="391135" rtl="0" eaLnBrk="1" latinLnBrk="0" hangingPunct="1">
        <a:spcBef>
          <a:spcPct val="20000"/>
        </a:spcBef>
        <a:buFont typeface="Arial"/>
        <a:buChar char="–"/>
        <a:defRPr sz="2395" kern="1200">
          <a:solidFill>
            <a:schemeClr val="tx1"/>
          </a:solidFill>
          <a:latin typeface="+mn-lt"/>
          <a:ea typeface="+mn-ea"/>
          <a:cs typeface="+mn-cs"/>
        </a:defRPr>
      </a:lvl2pPr>
      <a:lvl3pPr marL="977837" indent="-195567" algn="l" defTabSz="391135" rtl="0" eaLnBrk="1" latinLnBrk="0" hangingPunct="1">
        <a:spcBef>
          <a:spcPct val="20000"/>
        </a:spcBef>
        <a:buFont typeface="Arial"/>
        <a:buChar char="•"/>
        <a:defRPr sz="2053" kern="1200">
          <a:solidFill>
            <a:schemeClr val="tx1"/>
          </a:solidFill>
          <a:latin typeface="+mn-lt"/>
          <a:ea typeface="+mn-ea"/>
          <a:cs typeface="+mn-cs"/>
        </a:defRPr>
      </a:lvl3pPr>
      <a:lvl4pPr marL="1368971" indent="-195567" algn="l" defTabSz="391135" rtl="0" eaLnBrk="1" latinLnBrk="0" hangingPunct="1">
        <a:spcBef>
          <a:spcPct val="20000"/>
        </a:spcBef>
        <a:buFont typeface="Arial"/>
        <a:buChar char="–"/>
        <a:defRPr sz="1711" kern="1200">
          <a:solidFill>
            <a:schemeClr val="tx1"/>
          </a:solidFill>
          <a:latin typeface="+mn-lt"/>
          <a:ea typeface="+mn-ea"/>
          <a:cs typeface="+mn-cs"/>
        </a:defRPr>
      </a:lvl4pPr>
      <a:lvl5pPr marL="1760106" indent="-195567" algn="l" defTabSz="391135" rtl="0" eaLnBrk="1" latinLnBrk="0" hangingPunct="1">
        <a:spcBef>
          <a:spcPct val="20000"/>
        </a:spcBef>
        <a:buFont typeface="Arial"/>
        <a:buChar char="»"/>
        <a:defRPr sz="1711" kern="1200">
          <a:solidFill>
            <a:schemeClr val="tx1"/>
          </a:solidFill>
          <a:latin typeface="+mn-lt"/>
          <a:ea typeface="+mn-ea"/>
          <a:cs typeface="+mn-cs"/>
        </a:defRPr>
      </a:lvl5pPr>
      <a:lvl6pPr marL="215124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6pPr>
      <a:lvl7pPr marL="2542375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7pPr>
      <a:lvl8pPr marL="293351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8pPr>
      <a:lvl9pPr marL="3324644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6B53803-34CB-4876-B72E-79AE475E6E35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3446020" y="1572623"/>
            <a:ext cx="38405" cy="5880348"/>
          </a:xfrm>
          <a:prstGeom prst="line">
            <a:avLst/>
          </a:prstGeom>
          <a:ln w="28575">
            <a:solidFill>
              <a:srgbClr val="BF35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277898FF-94B2-4626-99CD-0F1A1410C84B}"/>
              </a:ext>
            </a:extLst>
          </p:cNvPr>
          <p:cNvSpPr/>
          <p:nvPr/>
        </p:nvSpPr>
        <p:spPr>
          <a:xfrm>
            <a:off x="3210" y="-20103"/>
            <a:ext cx="6854791" cy="903727"/>
          </a:xfrm>
          <a:prstGeom prst="rect">
            <a:avLst/>
          </a:prstGeom>
          <a:solidFill>
            <a:srgbClr val="BF35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063DA70-6A01-4276-83B5-93EB1512A4D0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02344" y="139698"/>
            <a:ext cx="1475455" cy="1475455"/>
          </a:xfrm>
          <a:prstGeom prst="ellipse">
            <a:avLst/>
          </a:prstGeom>
          <a:noFill/>
          <a:ln w="28575" cap="flat" cmpd="sng" algn="ctr">
            <a:solidFill>
              <a:srgbClr val="BF3533"/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6D28021-8A6E-44BB-87D5-2AFC45EFC597}"/>
              </a:ext>
            </a:extLst>
          </p:cNvPr>
          <p:cNvSpPr/>
          <p:nvPr/>
        </p:nvSpPr>
        <p:spPr>
          <a:xfrm rot="21593066">
            <a:off x="4784032" y="988949"/>
            <a:ext cx="1887621" cy="314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non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r" rtl="1">
              <a:lnSpc>
                <a:spcPct val="80000"/>
              </a:lnSpc>
              <a:tabLst>
                <a:tab pos="1797050" algn="l"/>
              </a:tabLst>
            </a:pPr>
            <a:r>
              <a:rPr lang="ar-DZ" sz="1800" b="1" dirty="0">
                <a:solidFill>
                  <a:schemeClr val="tx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فاطمة عثمان باحلى</a:t>
            </a:r>
            <a:endParaRPr lang="fr-FR" sz="1800" dirty="0">
              <a:solidFill>
                <a:schemeClr val="tx1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26" name="Text Box 5">
            <a:extLst>
              <a:ext uri="{FF2B5EF4-FFF2-40B4-BE49-F238E27FC236}">
                <a16:creationId xmlns:a16="http://schemas.microsoft.com/office/drawing/2014/main" id="{7694AA83-E81F-4185-AEFD-E85F0CBB1BF6}"/>
              </a:ext>
            </a:extLst>
          </p:cNvPr>
          <p:cNvSpPr txBox="1">
            <a:spLocks noChangeArrowheads="1"/>
          </p:cNvSpPr>
          <p:nvPr/>
        </p:nvSpPr>
        <p:spPr bwMode="auto">
          <a:xfrm rot="21565947">
            <a:off x="40682" y="2309423"/>
            <a:ext cx="3416393" cy="69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226" tIns="39113" rIns="78226" bIns="39113" numCol="1" anchor="t" anchorCtr="0" compatLnSpc="1">
            <a:prstTxWarp prst="textNoShape">
              <a:avLst/>
            </a:prstTxWarp>
            <a:spAutoFit/>
          </a:bodyPr>
          <a:lstStyle/>
          <a:p>
            <a:pPr algn="just" rtl="1"/>
            <a:r>
              <a:rPr lang="ar-MA" sz="1000" dirty="0">
                <a:latin typeface="Mothanna" panose="02000503000000000000" pitchFamily="2" charset="-78"/>
                <a:cs typeface="Mothanna" panose="02000503000000000000" pitchFamily="2" charset="-78"/>
              </a:rPr>
              <a:t>صف في بضعة سطور مسار حياتك المهنية ، ومهاراتك الرئيسية للموقف وأهداف حياتك المهنية. هذا هو في الواقع مقدمة لرسالة الغلاف الخاصة بك. صف في بضعة سطور مسار حياتك المهنية ، ومهاراتك الرئيسية للموقف وأهداف حياتك المهنية. </a:t>
            </a:r>
            <a:endParaRPr lang="fr-FR" sz="1000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D401225-826A-419A-A647-56C620DA27EA}"/>
              </a:ext>
            </a:extLst>
          </p:cNvPr>
          <p:cNvSpPr/>
          <p:nvPr/>
        </p:nvSpPr>
        <p:spPr>
          <a:xfrm>
            <a:off x="0" y="9733320"/>
            <a:ext cx="6858002" cy="172680"/>
          </a:xfrm>
          <a:prstGeom prst="rect">
            <a:avLst/>
          </a:prstGeom>
          <a:solidFill>
            <a:srgbClr val="BF35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E22E33A-7833-4826-9DAA-B783B4386415}"/>
              </a:ext>
            </a:extLst>
          </p:cNvPr>
          <p:cNvSpPr/>
          <p:nvPr/>
        </p:nvSpPr>
        <p:spPr>
          <a:xfrm rot="21593066">
            <a:off x="229368" y="989367"/>
            <a:ext cx="2042085" cy="254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non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tabLst>
                <a:tab pos="1797050" algn="l"/>
              </a:tabLst>
            </a:pPr>
            <a:r>
              <a:rPr lang="fr-FR" sz="1400" b="1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FATIMA OTMAN BAHLA</a:t>
            </a:r>
            <a:endParaRPr lang="fr-FR" sz="1400" i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FDEB0CD-6E74-40CE-AE12-1C6270350BB1}"/>
              </a:ext>
            </a:extLst>
          </p:cNvPr>
          <p:cNvSpPr/>
          <p:nvPr/>
        </p:nvSpPr>
        <p:spPr>
          <a:xfrm>
            <a:off x="4693891" y="261952"/>
            <a:ext cx="817527" cy="1445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7000"/>
              </a:lnSpc>
              <a:spcAft>
                <a:spcPts val="631"/>
              </a:spcAft>
            </a:pPr>
            <a:r>
              <a:rPr lang="fr-MA" sz="923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Rabat, Morocco</a:t>
            </a:r>
            <a:endParaRPr lang="fr-FR" sz="923" i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4E73882-165E-45E8-8957-E119D9839A49}"/>
              </a:ext>
            </a:extLst>
          </p:cNvPr>
          <p:cNvSpPr/>
          <p:nvPr/>
        </p:nvSpPr>
        <p:spPr>
          <a:xfrm>
            <a:off x="1251968" y="246820"/>
            <a:ext cx="920122" cy="14202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23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00212600000000</a:t>
            </a:r>
            <a:endParaRPr lang="en-US" sz="969" i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DAAB396-0EFA-4917-B442-FE56941F20AD}"/>
              </a:ext>
            </a:extLst>
          </p:cNvPr>
          <p:cNvSpPr/>
          <p:nvPr/>
        </p:nvSpPr>
        <p:spPr>
          <a:xfrm>
            <a:off x="843178" y="547339"/>
            <a:ext cx="1077216" cy="14202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23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info@bestfreecv.com</a:t>
            </a:r>
            <a:endParaRPr lang="fr-FR" sz="923" i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شكل حر 78">
            <a:extLst>
              <a:ext uri="{FF2B5EF4-FFF2-40B4-BE49-F238E27FC236}">
                <a16:creationId xmlns:a16="http://schemas.microsoft.com/office/drawing/2014/main" id="{AD80AC24-5787-4571-BC3F-FABE257BBDE4}"/>
              </a:ext>
            </a:extLst>
          </p:cNvPr>
          <p:cNvSpPr>
            <a:spLocks noChangeAspect="1"/>
          </p:cNvSpPr>
          <p:nvPr/>
        </p:nvSpPr>
        <p:spPr>
          <a:xfrm>
            <a:off x="4414331" y="238266"/>
            <a:ext cx="121564" cy="183561"/>
          </a:xfrm>
          <a:custGeom>
            <a:avLst/>
            <a:gdLst>
              <a:gd name="connsiteX0" fmla="*/ 1316986 w 2647950"/>
              <a:gd name="connsiteY0" fmla="*/ 704850 h 3976070"/>
              <a:gd name="connsiteX1" fmla="*/ 776597 w 2647950"/>
              <a:gd name="connsiteY1" fmla="*/ 1245239 h 3976070"/>
              <a:gd name="connsiteX2" fmla="*/ 1316986 w 2647950"/>
              <a:gd name="connsiteY2" fmla="*/ 1785628 h 3976070"/>
              <a:gd name="connsiteX3" fmla="*/ 1857375 w 2647950"/>
              <a:gd name="connsiteY3" fmla="*/ 1245239 h 3976070"/>
              <a:gd name="connsiteX4" fmla="*/ 1316986 w 2647950"/>
              <a:gd name="connsiteY4" fmla="*/ 704850 h 3976070"/>
              <a:gd name="connsiteX5" fmla="*/ 1323975 w 2647950"/>
              <a:gd name="connsiteY5" fmla="*/ 0 h 3976070"/>
              <a:gd name="connsiteX6" fmla="*/ 2647950 w 2647950"/>
              <a:gd name="connsiteY6" fmla="*/ 1323975 h 3976070"/>
              <a:gd name="connsiteX7" fmla="*/ 2421836 w 2647950"/>
              <a:gd name="connsiteY7" fmla="*/ 2064222 h 3976070"/>
              <a:gd name="connsiteX8" fmla="*/ 2358543 w 2647950"/>
              <a:gd name="connsiteY8" fmla="*/ 2148863 h 3976070"/>
              <a:gd name="connsiteX9" fmla="*/ 1334733 w 2647950"/>
              <a:gd name="connsiteY9" fmla="*/ 3976070 h 3976070"/>
              <a:gd name="connsiteX10" fmla="*/ 273757 w 2647950"/>
              <a:gd name="connsiteY10" fmla="*/ 2127934 h 3976070"/>
              <a:gd name="connsiteX11" fmla="*/ 226114 w 2647950"/>
              <a:gd name="connsiteY11" fmla="*/ 2064222 h 3976070"/>
              <a:gd name="connsiteX12" fmla="*/ 0 w 2647950"/>
              <a:gd name="connsiteY12" fmla="*/ 1323975 h 3976070"/>
              <a:gd name="connsiteX13" fmla="*/ 1323975 w 2647950"/>
              <a:gd name="connsiteY13" fmla="*/ 0 h 3976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47950" h="3976070">
                <a:moveTo>
                  <a:pt x="1316986" y="704850"/>
                </a:moveTo>
                <a:cubicBezTo>
                  <a:pt x="1018537" y="704850"/>
                  <a:pt x="776597" y="946790"/>
                  <a:pt x="776597" y="1245239"/>
                </a:cubicBezTo>
                <a:cubicBezTo>
                  <a:pt x="776597" y="1543688"/>
                  <a:pt x="1018537" y="1785628"/>
                  <a:pt x="1316986" y="1785628"/>
                </a:cubicBezTo>
                <a:cubicBezTo>
                  <a:pt x="1615435" y="1785628"/>
                  <a:pt x="1857375" y="1543688"/>
                  <a:pt x="1857375" y="1245239"/>
                </a:cubicBezTo>
                <a:cubicBezTo>
                  <a:pt x="1857375" y="946790"/>
                  <a:pt x="1615435" y="704850"/>
                  <a:pt x="1316986" y="704850"/>
                </a:cubicBezTo>
                <a:close/>
                <a:moveTo>
                  <a:pt x="1323975" y="0"/>
                </a:moveTo>
                <a:cubicBezTo>
                  <a:pt x="2055186" y="0"/>
                  <a:pt x="2647950" y="592764"/>
                  <a:pt x="2647950" y="1323975"/>
                </a:cubicBezTo>
                <a:cubicBezTo>
                  <a:pt x="2647950" y="1598179"/>
                  <a:pt x="2564593" y="1852914"/>
                  <a:pt x="2421836" y="2064222"/>
                </a:cubicBezTo>
                <a:lnTo>
                  <a:pt x="2358543" y="2148863"/>
                </a:lnTo>
                <a:lnTo>
                  <a:pt x="1334733" y="3976070"/>
                </a:lnTo>
                <a:lnTo>
                  <a:pt x="273757" y="2127934"/>
                </a:lnTo>
                <a:lnTo>
                  <a:pt x="226114" y="2064222"/>
                </a:lnTo>
                <a:cubicBezTo>
                  <a:pt x="83358" y="1852914"/>
                  <a:pt x="0" y="1598179"/>
                  <a:pt x="0" y="1323975"/>
                </a:cubicBezTo>
                <a:cubicBezTo>
                  <a:pt x="0" y="592764"/>
                  <a:pt x="592764" y="0"/>
                  <a:pt x="1323975" y="0"/>
                </a:cubicBezTo>
                <a:close/>
              </a:path>
            </a:pathLst>
          </a:custGeom>
          <a:solidFill>
            <a:schemeClr val="bg1"/>
          </a:solidFill>
          <a:ln w="793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84406" tIns="42203" rIns="84406" bIns="42203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MA" sz="2585">
              <a:solidFill>
                <a:schemeClr val="bg1"/>
              </a:solidFill>
            </a:endParaRPr>
          </a:p>
        </p:txBody>
      </p:sp>
      <p:sp>
        <p:nvSpPr>
          <p:cNvPr id="51" name="شكل حر 85">
            <a:extLst>
              <a:ext uri="{FF2B5EF4-FFF2-40B4-BE49-F238E27FC236}">
                <a16:creationId xmlns:a16="http://schemas.microsoft.com/office/drawing/2014/main" id="{3013F33B-D136-4C0F-AEB0-F63A50F9891B}"/>
              </a:ext>
            </a:extLst>
          </p:cNvPr>
          <p:cNvSpPr>
            <a:spLocks noChangeAspect="1"/>
          </p:cNvSpPr>
          <p:nvPr/>
        </p:nvSpPr>
        <p:spPr>
          <a:xfrm>
            <a:off x="2104584" y="551096"/>
            <a:ext cx="171630" cy="122375"/>
          </a:xfrm>
          <a:custGeom>
            <a:avLst/>
            <a:gdLst>
              <a:gd name="connsiteX0" fmla="*/ 3316236 w 8372474"/>
              <a:gd name="connsiteY0" fmla="*/ 3531540 h 5981701"/>
              <a:gd name="connsiteX1" fmla="*/ 1307076 w 8372474"/>
              <a:gd name="connsiteY1" fmla="*/ 5537782 h 5981701"/>
              <a:gd name="connsiteX2" fmla="*/ 7035211 w 8372474"/>
              <a:gd name="connsiteY2" fmla="*/ 5534939 h 5981701"/>
              <a:gd name="connsiteX3" fmla="*/ 5064612 w 8372474"/>
              <a:gd name="connsiteY3" fmla="*/ 3558654 h 5981701"/>
              <a:gd name="connsiteX4" fmla="*/ 4317667 w 8372474"/>
              <a:gd name="connsiteY4" fmla="*/ 4306522 h 5981701"/>
              <a:gd name="connsiteX5" fmla="*/ 4091217 w 8372474"/>
              <a:gd name="connsiteY5" fmla="*/ 4308903 h 5981701"/>
              <a:gd name="connsiteX6" fmla="*/ 7887285 w 8372474"/>
              <a:gd name="connsiteY6" fmla="*/ 736631 h 5981701"/>
              <a:gd name="connsiteX7" fmla="*/ 5379748 w 8372474"/>
              <a:gd name="connsiteY7" fmla="*/ 3243523 h 5981701"/>
              <a:gd name="connsiteX8" fmla="*/ 7665088 w 8372474"/>
              <a:gd name="connsiteY8" fmla="*/ 5527516 h 5981701"/>
              <a:gd name="connsiteX9" fmla="*/ 7884020 w 8372474"/>
              <a:gd name="connsiteY9" fmla="*/ 5078798 h 5981701"/>
              <a:gd name="connsiteX10" fmla="*/ 7887285 w 8372474"/>
              <a:gd name="connsiteY10" fmla="*/ 736631 h 5981701"/>
              <a:gd name="connsiteX11" fmla="*/ 494711 w 8372474"/>
              <a:gd name="connsiteY11" fmla="*/ 712818 h 5981701"/>
              <a:gd name="connsiteX12" fmla="*/ 497974 w 8372474"/>
              <a:gd name="connsiteY12" fmla="*/ 5054986 h 5981701"/>
              <a:gd name="connsiteX13" fmla="*/ 716862 w 8372474"/>
              <a:gd name="connsiteY13" fmla="*/ 5503704 h 5981701"/>
              <a:gd name="connsiteX14" fmla="*/ 3001739 w 8372474"/>
              <a:gd name="connsiteY14" fmla="*/ 3219711 h 5981701"/>
              <a:gd name="connsiteX15" fmla="*/ 881060 w 8372474"/>
              <a:gd name="connsiteY15" fmla="*/ 472017 h 5981701"/>
              <a:gd name="connsiteX16" fmla="*/ 4067173 w 8372474"/>
              <a:gd name="connsiteY16" fmla="*/ 3655748 h 5981701"/>
              <a:gd name="connsiteX17" fmla="*/ 4212429 w 8372474"/>
              <a:gd name="connsiteY17" fmla="*/ 3729567 h 5981701"/>
              <a:gd name="connsiteX18" fmla="*/ 4348161 w 8372474"/>
              <a:gd name="connsiteY18" fmla="*/ 3641461 h 5981701"/>
              <a:gd name="connsiteX19" fmla="*/ 7519985 w 8372474"/>
              <a:gd name="connsiteY19" fmla="*/ 472017 h 5981701"/>
              <a:gd name="connsiteX20" fmla="*/ 892290 w 8372474"/>
              <a:gd name="connsiteY20" fmla="*/ 0 h 5981701"/>
              <a:gd name="connsiteX21" fmla="*/ 7480184 w 8372474"/>
              <a:gd name="connsiteY21" fmla="*/ 0 h 5981701"/>
              <a:gd name="connsiteX22" fmla="*/ 8372474 w 8372474"/>
              <a:gd name="connsiteY22" fmla="*/ 892290 h 5981701"/>
              <a:gd name="connsiteX23" fmla="*/ 8372474 w 8372474"/>
              <a:gd name="connsiteY23" fmla="*/ 5089411 h 5981701"/>
              <a:gd name="connsiteX24" fmla="*/ 7480184 w 8372474"/>
              <a:gd name="connsiteY24" fmla="*/ 5981701 h 5981701"/>
              <a:gd name="connsiteX25" fmla="*/ 892290 w 8372474"/>
              <a:gd name="connsiteY25" fmla="*/ 5981701 h 5981701"/>
              <a:gd name="connsiteX26" fmla="*/ 0 w 8372474"/>
              <a:gd name="connsiteY26" fmla="*/ 5089411 h 5981701"/>
              <a:gd name="connsiteX27" fmla="*/ 0 w 8372474"/>
              <a:gd name="connsiteY27" fmla="*/ 892290 h 5981701"/>
              <a:gd name="connsiteX28" fmla="*/ 892290 w 8372474"/>
              <a:gd name="connsiteY28" fmla="*/ 0 h 598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372474" h="5981701">
                <a:moveTo>
                  <a:pt x="3316236" y="3531540"/>
                </a:moveTo>
                <a:lnTo>
                  <a:pt x="1307076" y="5537782"/>
                </a:lnTo>
                <a:lnTo>
                  <a:pt x="7035211" y="5534939"/>
                </a:lnTo>
                <a:lnTo>
                  <a:pt x="5064612" y="3558654"/>
                </a:lnTo>
                <a:lnTo>
                  <a:pt x="4317667" y="4306522"/>
                </a:lnTo>
                <a:cubicBezTo>
                  <a:pt x="4246947" y="4383516"/>
                  <a:pt x="4152413" y="4365259"/>
                  <a:pt x="4091217" y="4308903"/>
                </a:cubicBezTo>
                <a:close/>
                <a:moveTo>
                  <a:pt x="7887285" y="736631"/>
                </a:moveTo>
                <a:lnTo>
                  <a:pt x="5379748" y="3243523"/>
                </a:lnTo>
                <a:lnTo>
                  <a:pt x="7665088" y="5527516"/>
                </a:lnTo>
                <a:cubicBezTo>
                  <a:pt x="7783318" y="5489862"/>
                  <a:pt x="7896785" y="5392677"/>
                  <a:pt x="7884020" y="5078798"/>
                </a:cubicBezTo>
                <a:cubicBezTo>
                  <a:pt x="7877170" y="3582196"/>
                  <a:pt x="7894135" y="2233232"/>
                  <a:pt x="7887285" y="736631"/>
                </a:cubicBezTo>
                <a:close/>
                <a:moveTo>
                  <a:pt x="494711" y="712818"/>
                </a:moveTo>
                <a:cubicBezTo>
                  <a:pt x="487861" y="2209420"/>
                  <a:pt x="504824" y="3558384"/>
                  <a:pt x="497974" y="5054986"/>
                </a:cubicBezTo>
                <a:cubicBezTo>
                  <a:pt x="485212" y="5368865"/>
                  <a:pt x="598656" y="5466050"/>
                  <a:pt x="716862" y="5503704"/>
                </a:cubicBezTo>
                <a:lnTo>
                  <a:pt x="3001739" y="3219711"/>
                </a:lnTo>
                <a:close/>
                <a:moveTo>
                  <a:pt x="881060" y="472017"/>
                </a:moveTo>
                <a:lnTo>
                  <a:pt x="4067173" y="3655748"/>
                </a:lnTo>
                <a:cubicBezTo>
                  <a:pt x="4101304" y="3685117"/>
                  <a:pt x="4099716" y="3719248"/>
                  <a:pt x="4212429" y="3729567"/>
                </a:cubicBezTo>
                <a:cubicBezTo>
                  <a:pt x="4298154" y="3712104"/>
                  <a:pt x="4312442" y="3685118"/>
                  <a:pt x="4348161" y="3641461"/>
                </a:cubicBezTo>
                <a:lnTo>
                  <a:pt x="7519985" y="472017"/>
                </a:lnTo>
                <a:close/>
                <a:moveTo>
                  <a:pt x="892290" y="0"/>
                </a:moveTo>
                <a:lnTo>
                  <a:pt x="7480184" y="0"/>
                </a:lnTo>
                <a:cubicBezTo>
                  <a:pt x="7972982" y="0"/>
                  <a:pt x="8372474" y="399492"/>
                  <a:pt x="8372474" y="892290"/>
                </a:cubicBezTo>
                <a:lnTo>
                  <a:pt x="8372474" y="5089411"/>
                </a:lnTo>
                <a:cubicBezTo>
                  <a:pt x="8372474" y="5582209"/>
                  <a:pt x="7972982" y="5981701"/>
                  <a:pt x="7480184" y="5981701"/>
                </a:cubicBezTo>
                <a:lnTo>
                  <a:pt x="892290" y="5981701"/>
                </a:lnTo>
                <a:cubicBezTo>
                  <a:pt x="399492" y="5981701"/>
                  <a:pt x="0" y="5582209"/>
                  <a:pt x="0" y="5089411"/>
                </a:cubicBezTo>
                <a:lnTo>
                  <a:pt x="0" y="892290"/>
                </a:lnTo>
                <a:cubicBezTo>
                  <a:pt x="0" y="399492"/>
                  <a:pt x="399492" y="0"/>
                  <a:pt x="89229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84406" tIns="42203" rIns="84406" bIns="42203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MA" sz="2585">
              <a:solidFill>
                <a:schemeClr val="bg1"/>
              </a:solidFill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B30ECBC6-77AB-4218-9E43-E7879956CF9F}"/>
              </a:ext>
            </a:extLst>
          </p:cNvPr>
          <p:cNvSpPr/>
          <p:nvPr/>
        </p:nvSpPr>
        <p:spPr>
          <a:xfrm>
            <a:off x="2329185" y="214570"/>
            <a:ext cx="183561" cy="183561"/>
          </a:xfrm>
          <a:custGeom>
            <a:avLst/>
            <a:gdLst>
              <a:gd name="connsiteX0" fmla="*/ 67377 w 108660"/>
              <a:gd name="connsiteY0" fmla="*/ 71902 h 115365"/>
              <a:gd name="connsiteX1" fmla="*/ 70853 w 108660"/>
              <a:gd name="connsiteY1" fmla="*/ 73629 h 115365"/>
              <a:gd name="connsiteX2" fmla="*/ 86114 w 108660"/>
              <a:gd name="connsiteY2" fmla="*/ 100034 h 115365"/>
              <a:gd name="connsiteX3" fmla="*/ 84836 w 108660"/>
              <a:gd name="connsiteY3" fmla="*/ 104841 h 115365"/>
              <a:gd name="connsiteX4" fmla="*/ 76774 w 108660"/>
              <a:gd name="connsiteY4" fmla="*/ 109523 h 115365"/>
              <a:gd name="connsiteX5" fmla="*/ 71978 w 108660"/>
              <a:gd name="connsiteY5" fmla="*/ 108243 h 115365"/>
              <a:gd name="connsiteX6" fmla="*/ 56717 w 108660"/>
              <a:gd name="connsiteY6" fmla="*/ 81838 h 115365"/>
              <a:gd name="connsiteX7" fmla="*/ 57995 w 108660"/>
              <a:gd name="connsiteY7" fmla="*/ 77031 h 115365"/>
              <a:gd name="connsiteX8" fmla="*/ 66057 w 108660"/>
              <a:gd name="connsiteY8" fmla="*/ 72349 h 115365"/>
              <a:gd name="connsiteX9" fmla="*/ 67377 w 108660"/>
              <a:gd name="connsiteY9" fmla="*/ 71902 h 115365"/>
              <a:gd name="connsiteX10" fmla="*/ 90660 w 108660"/>
              <a:gd name="connsiteY10" fmla="*/ 11963 h 115365"/>
              <a:gd name="connsiteX11" fmla="*/ 108660 w 108660"/>
              <a:gd name="connsiteY11" fmla="*/ 29963 h 115365"/>
              <a:gd name="connsiteX12" fmla="*/ 90660 w 108660"/>
              <a:gd name="connsiteY12" fmla="*/ 47963 h 115365"/>
              <a:gd name="connsiteX13" fmla="*/ 72660 w 108660"/>
              <a:gd name="connsiteY13" fmla="*/ 29963 h 115365"/>
              <a:gd name="connsiteX14" fmla="*/ 90660 w 108660"/>
              <a:gd name="connsiteY14" fmla="*/ 11963 h 115365"/>
              <a:gd name="connsiteX15" fmla="*/ 12883 w 108660"/>
              <a:gd name="connsiteY15" fmla="*/ 10583 h 115365"/>
              <a:gd name="connsiteX16" fmla="*/ 28856 w 108660"/>
              <a:gd name="connsiteY16" fmla="*/ 38492 h 115365"/>
              <a:gd name="connsiteX17" fmla="*/ 29670 w 108660"/>
              <a:gd name="connsiteY17" fmla="*/ 68633 h 115365"/>
              <a:gd name="connsiteX18" fmla="*/ 54537 w 108660"/>
              <a:gd name="connsiteY18" fmla="*/ 82872 h 115365"/>
              <a:gd name="connsiteX19" fmla="*/ 70535 w 108660"/>
              <a:gd name="connsiteY19" fmla="*/ 110710 h 115365"/>
              <a:gd name="connsiteX20" fmla="*/ 56894 w 108660"/>
              <a:gd name="connsiteY20" fmla="*/ 115365 h 115365"/>
              <a:gd name="connsiteX21" fmla="*/ 45294 w 108660"/>
              <a:gd name="connsiteY21" fmla="*/ 110850 h 115365"/>
              <a:gd name="connsiteX22" fmla="*/ 20 w 108660"/>
              <a:gd name="connsiteY22" fmla="*/ 26785 h 115365"/>
              <a:gd name="connsiteX23" fmla="*/ 3356 w 108660"/>
              <a:gd name="connsiteY23" fmla="*/ 17711 h 115365"/>
              <a:gd name="connsiteX24" fmla="*/ 12883 w 108660"/>
              <a:gd name="connsiteY24" fmla="*/ 10583 h 115365"/>
              <a:gd name="connsiteX25" fmla="*/ 26146 w 108660"/>
              <a:gd name="connsiteY25" fmla="*/ 27 h 115365"/>
              <a:gd name="connsiteX26" fmla="*/ 29622 w 108660"/>
              <a:gd name="connsiteY26" fmla="*/ 1755 h 115365"/>
              <a:gd name="connsiteX27" fmla="*/ 44882 w 108660"/>
              <a:gd name="connsiteY27" fmla="*/ 28160 h 115365"/>
              <a:gd name="connsiteX28" fmla="*/ 43605 w 108660"/>
              <a:gd name="connsiteY28" fmla="*/ 32967 h 115365"/>
              <a:gd name="connsiteX29" fmla="*/ 35542 w 108660"/>
              <a:gd name="connsiteY29" fmla="*/ 37649 h 115365"/>
              <a:gd name="connsiteX30" fmla="*/ 30747 w 108660"/>
              <a:gd name="connsiteY30" fmla="*/ 36368 h 115365"/>
              <a:gd name="connsiteX31" fmla="*/ 15486 w 108660"/>
              <a:gd name="connsiteY31" fmla="*/ 9963 h 115365"/>
              <a:gd name="connsiteX32" fmla="*/ 16764 w 108660"/>
              <a:gd name="connsiteY32" fmla="*/ 5156 h 115365"/>
              <a:gd name="connsiteX33" fmla="*/ 24826 w 108660"/>
              <a:gd name="connsiteY33" fmla="*/ 474 h 115365"/>
              <a:gd name="connsiteX34" fmla="*/ 26146 w 108660"/>
              <a:gd name="connsiteY34" fmla="*/ 27 h 11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8660" h="115365">
                <a:moveTo>
                  <a:pt x="67377" y="71902"/>
                </a:moveTo>
                <a:cubicBezTo>
                  <a:pt x="68734" y="71731"/>
                  <a:pt x="70124" y="72369"/>
                  <a:pt x="70853" y="73629"/>
                </a:cubicBezTo>
                <a:lnTo>
                  <a:pt x="86114" y="100034"/>
                </a:lnTo>
                <a:cubicBezTo>
                  <a:pt x="87085" y="101715"/>
                  <a:pt x="86513" y="103867"/>
                  <a:pt x="84836" y="104841"/>
                </a:cubicBezTo>
                <a:lnTo>
                  <a:pt x="76774" y="109523"/>
                </a:lnTo>
                <a:cubicBezTo>
                  <a:pt x="75097" y="110497"/>
                  <a:pt x="72950" y="109924"/>
                  <a:pt x="71978" y="108243"/>
                </a:cubicBezTo>
                <a:lnTo>
                  <a:pt x="56717" y="81838"/>
                </a:lnTo>
                <a:cubicBezTo>
                  <a:pt x="55746" y="80157"/>
                  <a:pt x="56318" y="78005"/>
                  <a:pt x="57995" y="77031"/>
                </a:cubicBezTo>
                <a:lnTo>
                  <a:pt x="66057" y="72349"/>
                </a:lnTo>
                <a:cubicBezTo>
                  <a:pt x="66477" y="72106"/>
                  <a:pt x="66925" y="71959"/>
                  <a:pt x="67377" y="71902"/>
                </a:cubicBezTo>
                <a:close/>
                <a:moveTo>
                  <a:pt x="90660" y="11963"/>
                </a:moveTo>
                <a:cubicBezTo>
                  <a:pt x="100601" y="11963"/>
                  <a:pt x="108660" y="20022"/>
                  <a:pt x="108660" y="29963"/>
                </a:cubicBezTo>
                <a:cubicBezTo>
                  <a:pt x="108660" y="39904"/>
                  <a:pt x="100601" y="47963"/>
                  <a:pt x="90660" y="47963"/>
                </a:cubicBezTo>
                <a:cubicBezTo>
                  <a:pt x="80719" y="47963"/>
                  <a:pt x="72660" y="39904"/>
                  <a:pt x="72660" y="29963"/>
                </a:cubicBezTo>
                <a:cubicBezTo>
                  <a:pt x="72660" y="20022"/>
                  <a:pt x="80719" y="11963"/>
                  <a:pt x="90660" y="11963"/>
                </a:cubicBezTo>
                <a:close/>
                <a:moveTo>
                  <a:pt x="12883" y="10583"/>
                </a:moveTo>
                <a:lnTo>
                  <a:pt x="28856" y="38492"/>
                </a:lnTo>
                <a:cubicBezTo>
                  <a:pt x="19525" y="44628"/>
                  <a:pt x="25413" y="61107"/>
                  <a:pt x="29670" y="68633"/>
                </a:cubicBezTo>
                <a:cubicBezTo>
                  <a:pt x="34137" y="76158"/>
                  <a:pt x="44638" y="88577"/>
                  <a:pt x="54537" y="82872"/>
                </a:cubicBezTo>
                <a:lnTo>
                  <a:pt x="70535" y="110710"/>
                </a:lnTo>
                <a:cubicBezTo>
                  <a:pt x="62330" y="115705"/>
                  <a:pt x="59819" y="115213"/>
                  <a:pt x="56894" y="115365"/>
                </a:cubicBezTo>
                <a:cubicBezTo>
                  <a:pt x="52780" y="115307"/>
                  <a:pt x="47969" y="112616"/>
                  <a:pt x="45294" y="110850"/>
                </a:cubicBezTo>
                <a:cubicBezTo>
                  <a:pt x="32483" y="102989"/>
                  <a:pt x="-936" y="61099"/>
                  <a:pt x="20" y="26785"/>
                </a:cubicBezTo>
                <a:cubicBezTo>
                  <a:pt x="137" y="22672"/>
                  <a:pt x="1794" y="19675"/>
                  <a:pt x="3356" y="17711"/>
                </a:cubicBezTo>
                <a:cubicBezTo>
                  <a:pt x="5476" y="15116"/>
                  <a:pt x="9518" y="12492"/>
                  <a:pt x="12883" y="10583"/>
                </a:cubicBezTo>
                <a:close/>
                <a:moveTo>
                  <a:pt x="26146" y="27"/>
                </a:moveTo>
                <a:cubicBezTo>
                  <a:pt x="27503" y="-144"/>
                  <a:pt x="28893" y="494"/>
                  <a:pt x="29622" y="1755"/>
                </a:cubicBezTo>
                <a:lnTo>
                  <a:pt x="44882" y="28160"/>
                </a:lnTo>
                <a:cubicBezTo>
                  <a:pt x="45854" y="29841"/>
                  <a:pt x="45282" y="31993"/>
                  <a:pt x="43605" y="32967"/>
                </a:cubicBezTo>
                <a:lnTo>
                  <a:pt x="35542" y="37649"/>
                </a:lnTo>
                <a:cubicBezTo>
                  <a:pt x="33866" y="38622"/>
                  <a:pt x="31719" y="38049"/>
                  <a:pt x="30747" y="36368"/>
                </a:cubicBezTo>
                <a:lnTo>
                  <a:pt x="15486" y="9963"/>
                </a:lnTo>
                <a:cubicBezTo>
                  <a:pt x="14515" y="8282"/>
                  <a:pt x="15087" y="6130"/>
                  <a:pt x="16764" y="5156"/>
                </a:cubicBezTo>
                <a:lnTo>
                  <a:pt x="24826" y="474"/>
                </a:lnTo>
                <a:cubicBezTo>
                  <a:pt x="25245" y="231"/>
                  <a:pt x="25694" y="84"/>
                  <a:pt x="26146" y="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MA" sz="2585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1CC42C6-FD6E-4D43-84BE-C3ECA72934CD}"/>
              </a:ext>
            </a:extLst>
          </p:cNvPr>
          <p:cNvSpPr/>
          <p:nvPr/>
        </p:nvSpPr>
        <p:spPr>
          <a:xfrm>
            <a:off x="4745935" y="560434"/>
            <a:ext cx="1315266" cy="125674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209" tIns="36104" rIns="72209" bIns="361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31"/>
              </a:spcAft>
            </a:pPr>
            <a:r>
              <a:rPr lang="fr-MA" sz="923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29 </a:t>
            </a:r>
            <a:r>
              <a:rPr lang="fr-MA" sz="923" i="1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years</a:t>
            </a:r>
            <a:r>
              <a:rPr lang="fr-MA" sz="923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MA" sz="923" i="1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old</a:t>
            </a:r>
            <a:endParaRPr lang="fr-FR" sz="923" i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8" name="Heart 47">
            <a:extLst>
              <a:ext uri="{FF2B5EF4-FFF2-40B4-BE49-F238E27FC236}">
                <a16:creationId xmlns:a16="http://schemas.microsoft.com/office/drawing/2014/main" id="{21514673-06BC-4A12-8EC1-0414C7097E9D}"/>
              </a:ext>
            </a:extLst>
          </p:cNvPr>
          <p:cNvSpPr/>
          <p:nvPr/>
        </p:nvSpPr>
        <p:spPr>
          <a:xfrm>
            <a:off x="4538399" y="574743"/>
            <a:ext cx="115178" cy="115177"/>
          </a:xfrm>
          <a:prstGeom prst="hear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 sz="1457">
              <a:solidFill>
                <a:schemeClr val="bg1"/>
              </a:solidFill>
            </a:endParaRPr>
          </a:p>
        </p:txBody>
      </p:sp>
      <p:sp>
        <p:nvSpPr>
          <p:cNvPr id="58" name="Text Box 5">
            <a:extLst>
              <a:ext uri="{FF2B5EF4-FFF2-40B4-BE49-F238E27FC236}">
                <a16:creationId xmlns:a16="http://schemas.microsoft.com/office/drawing/2014/main" id="{C5CEF6A1-5B3C-4BA0-B697-611F2C631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376" y="2281805"/>
            <a:ext cx="3379214" cy="69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918" tIns="41459" rIns="82918" bIns="41459" numCol="1" anchor="t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0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in a few lines your career path, your key skills for the position and your career goals. This is actually an introduction to your cover letter. Describe in a few lines your career path, your key</a:t>
            </a:r>
            <a:r>
              <a:rPr lang="ar-DZ" sz="10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,,,,,</a:t>
            </a:r>
            <a:endParaRPr lang="fr-FR" sz="1000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85CCFA-83D2-4BFF-84AD-AB54ADF7BDE1}"/>
              </a:ext>
            </a:extLst>
          </p:cNvPr>
          <p:cNvSpPr/>
          <p:nvPr/>
        </p:nvSpPr>
        <p:spPr>
          <a:xfrm>
            <a:off x="1477110" y="1890104"/>
            <a:ext cx="3903781" cy="306507"/>
          </a:xfrm>
          <a:prstGeom prst="rect">
            <a:avLst/>
          </a:prstGeom>
          <a:solidFill>
            <a:srgbClr val="BF35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72C5FC4-F8CA-477C-8614-51AF2E9396E7}"/>
              </a:ext>
            </a:extLst>
          </p:cNvPr>
          <p:cNvSpPr/>
          <p:nvPr/>
        </p:nvSpPr>
        <p:spPr>
          <a:xfrm>
            <a:off x="1477110" y="3099886"/>
            <a:ext cx="3903781" cy="306507"/>
          </a:xfrm>
          <a:prstGeom prst="rect">
            <a:avLst/>
          </a:prstGeom>
          <a:solidFill>
            <a:srgbClr val="BF35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15CA93E9-C80F-41D4-937F-A1FF293FCBC8}"/>
              </a:ext>
            </a:extLst>
          </p:cNvPr>
          <p:cNvSpPr/>
          <p:nvPr/>
        </p:nvSpPr>
        <p:spPr>
          <a:xfrm>
            <a:off x="1465879" y="3086465"/>
            <a:ext cx="1970179" cy="3424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M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المؤهلات العلمي</a:t>
            </a:r>
            <a:r>
              <a:rPr lang="ar-D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ـ</a:t>
            </a:r>
            <a:r>
              <a:rPr lang="ar-M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ة</a:t>
            </a:r>
            <a:r>
              <a:rPr lang="fr-FR" sz="119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 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6EC695FE-151B-4F01-AA50-CCDD150C88C9}"/>
              </a:ext>
            </a:extLst>
          </p:cNvPr>
          <p:cNvSpPr/>
          <p:nvPr/>
        </p:nvSpPr>
        <p:spPr>
          <a:xfrm>
            <a:off x="3427470" y="3111608"/>
            <a:ext cx="1970437" cy="3060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fr-M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EDUCATION </a:t>
            </a:r>
            <a:r>
              <a:rPr lang="fr-FR" sz="119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 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300709F0-A491-4907-9D9D-C8DB2C229D78}"/>
              </a:ext>
            </a:extLst>
          </p:cNvPr>
          <p:cNvGrpSpPr/>
          <p:nvPr/>
        </p:nvGrpSpPr>
        <p:grpSpPr>
          <a:xfrm>
            <a:off x="63210" y="3599230"/>
            <a:ext cx="3295630" cy="985796"/>
            <a:chOff x="3208801" y="3231055"/>
            <a:chExt cx="3570266" cy="1067945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D334F6AF-D9BF-424A-A184-D2FF51650AFA}"/>
                </a:ext>
              </a:extLst>
            </p:cNvPr>
            <p:cNvGrpSpPr/>
            <p:nvPr/>
          </p:nvGrpSpPr>
          <p:grpSpPr>
            <a:xfrm>
              <a:off x="3208801" y="3231055"/>
              <a:ext cx="3570266" cy="1067945"/>
              <a:chOff x="822356" y="1072648"/>
              <a:chExt cx="3570266" cy="1067945"/>
            </a:xfrm>
          </p:grpSpPr>
          <p:sp>
            <p:nvSpPr>
              <p:cNvPr id="76" name="Subtitle 2">
                <a:extLst>
                  <a:ext uri="{FF2B5EF4-FFF2-40B4-BE49-F238E27FC236}">
                    <a16:creationId xmlns:a16="http://schemas.microsoft.com/office/drawing/2014/main" id="{8856CECF-DB4F-438E-8F00-8822A2EC5613}"/>
                  </a:ext>
                </a:extLst>
              </p:cNvPr>
              <p:cNvSpPr/>
              <p:nvPr/>
            </p:nvSpPr>
            <p:spPr>
              <a:xfrm>
                <a:off x="822356" y="1073555"/>
                <a:ext cx="2808330" cy="498409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square" lIns="72209" tIns="36104" rIns="72209" bIns="36104" anchor="t" anchorCtr="0" compatLnSpc="0">
                <a:spAutoFit/>
              </a:bodyPr>
              <a:lstStyle/>
              <a:p>
                <a:pPr algn="r" rtl="1" fontAlgn="base"/>
                <a:r>
                  <a:rPr lang="ar-DZ" sz="969" b="1" dirty="0">
                    <a:latin typeface="Mothanna" panose="02000503000000000000" pitchFamily="2" charset="-78"/>
                    <a:ea typeface="Calibri" panose="020F0502020204030204" pitchFamily="34" charset="0"/>
                    <a:cs typeface="Mothanna" panose="02000503000000000000" pitchFamily="2" charset="-78"/>
                  </a:rPr>
                  <a:t>اسم الجامعة – اسم المدرسة العليا – اسم الثانوية</a:t>
                </a:r>
              </a:p>
              <a:p>
                <a:pPr marL="158265" indent="-73271" algn="r" rtl="1" fontAlgn="base">
                  <a:buFont typeface="Arial" panose="020B0604020202020204" pitchFamily="34" charset="0"/>
                  <a:buChar char="•"/>
                </a:pPr>
                <a:r>
                  <a:rPr lang="ar-DZ" sz="969" dirty="0">
                    <a:latin typeface="Mothanna" panose="02000503000000000000" pitchFamily="2" charset="-78"/>
                    <a:cs typeface="Mothanna" panose="02000503000000000000" pitchFamily="2" charset="-78"/>
                  </a:rPr>
                  <a:t>الشعبة أو مجال التخصص</a:t>
                </a:r>
                <a:endParaRPr lang="fr-FR" sz="969" dirty="0">
                  <a:latin typeface="Mothanna" panose="02000503000000000000" pitchFamily="2" charset="-78"/>
                  <a:cs typeface="Mothanna" panose="02000503000000000000" pitchFamily="2" charset="-78"/>
                </a:endParaRP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5F5E42B5-1167-4F6B-8AC8-6FD86C846522}"/>
                  </a:ext>
                </a:extLst>
              </p:cNvPr>
              <p:cNvSpPr/>
              <p:nvPr/>
            </p:nvSpPr>
            <p:spPr>
              <a:xfrm>
                <a:off x="3861387" y="1072648"/>
                <a:ext cx="528723" cy="504000"/>
              </a:xfrm>
              <a:prstGeom prst="ellipse">
                <a:avLst/>
              </a:prstGeom>
              <a:solidFill>
                <a:srgbClr val="444444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MA" sz="646" b="1" i="1" dirty="0">
                    <a:solidFill>
                      <a:schemeClr val="bg1"/>
                    </a:solidFill>
                  </a:rPr>
                  <a:t>2014</a:t>
                </a:r>
              </a:p>
              <a:p>
                <a:pPr algn="ctr"/>
                <a:r>
                  <a:rPr lang="fr-MA" sz="646" b="1" i="1" dirty="0">
                    <a:solidFill>
                      <a:schemeClr val="bg1"/>
                    </a:solidFill>
                  </a:rPr>
                  <a:t>2015</a:t>
                </a:r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2986DC13-64AF-482A-8A98-D27D8841334C}"/>
                  </a:ext>
                </a:extLst>
              </p:cNvPr>
              <p:cNvSpPr/>
              <p:nvPr/>
            </p:nvSpPr>
            <p:spPr>
              <a:xfrm>
                <a:off x="3863899" y="1636593"/>
                <a:ext cx="528723" cy="504000"/>
              </a:xfrm>
              <a:prstGeom prst="ellipse">
                <a:avLst/>
              </a:prstGeom>
              <a:solidFill>
                <a:srgbClr val="444444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MA" sz="646" b="1" i="1" dirty="0">
                    <a:solidFill>
                      <a:schemeClr val="bg1"/>
                    </a:solidFill>
                  </a:rPr>
                  <a:t>2014</a:t>
                </a:r>
              </a:p>
              <a:p>
                <a:pPr algn="ctr"/>
                <a:r>
                  <a:rPr lang="fr-MA" sz="646" b="1" i="1" dirty="0">
                    <a:solidFill>
                      <a:schemeClr val="bg1"/>
                    </a:solidFill>
                  </a:rPr>
                  <a:t>2015</a:t>
                </a:r>
              </a:p>
            </p:txBody>
          </p:sp>
        </p:grpSp>
        <p:sp>
          <p:nvSpPr>
            <p:cNvPr id="74" name="Subtitle 2">
              <a:extLst>
                <a:ext uri="{FF2B5EF4-FFF2-40B4-BE49-F238E27FC236}">
                  <a16:creationId xmlns:a16="http://schemas.microsoft.com/office/drawing/2014/main" id="{85CBA969-5EF7-408C-90A2-CEA722BC8F96}"/>
                </a:ext>
              </a:extLst>
            </p:cNvPr>
            <p:cNvSpPr/>
            <p:nvPr/>
          </p:nvSpPr>
          <p:spPr>
            <a:xfrm>
              <a:off x="3215616" y="3752994"/>
              <a:ext cx="2808331" cy="49840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72209" tIns="36104" rIns="72209" bIns="36104" anchor="t" anchorCtr="0" compatLnSpc="0">
              <a:spAutoFit/>
            </a:bodyPr>
            <a:lstStyle/>
            <a:p>
              <a:pPr algn="r" rtl="1" fontAlgn="base"/>
              <a:r>
                <a:rPr lang="ar-DZ" sz="969" b="1" dirty="0">
                  <a:latin typeface="Mothanna" panose="02000503000000000000" pitchFamily="2" charset="-78"/>
                  <a:ea typeface="Calibri" panose="020F0502020204030204" pitchFamily="34" charset="0"/>
                  <a:cs typeface="Mothanna" panose="02000503000000000000" pitchFamily="2" charset="-78"/>
                </a:rPr>
                <a:t>اسم الجامعة – اسم المدرسة العليا – اسم الثانوية</a:t>
              </a:r>
            </a:p>
            <a:p>
              <a:pPr marL="158265" indent="-73271" algn="r" rtl="1" fontAlgn="base">
                <a:buFont typeface="Arial" panose="020B0604020202020204" pitchFamily="34" charset="0"/>
                <a:buChar char="•"/>
              </a:pPr>
              <a:r>
                <a:rPr lang="ar-DZ" sz="969" dirty="0">
                  <a:latin typeface="Mothanna" panose="02000503000000000000" pitchFamily="2" charset="-78"/>
                  <a:cs typeface="Mothanna" panose="02000503000000000000" pitchFamily="2" charset="-78"/>
                </a:rPr>
                <a:t>الشعبة أو مجال التخصص</a:t>
              </a:r>
              <a:endParaRPr lang="fr-FR" sz="969" dirty="0">
                <a:latin typeface="Mothanna" panose="02000503000000000000" pitchFamily="2" charset="-78"/>
                <a:cs typeface="Mothanna" panose="02000503000000000000" pitchFamily="2" charset="-78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C5CE5B44-E7AC-4475-B123-722087A45416}"/>
              </a:ext>
            </a:extLst>
          </p:cNvPr>
          <p:cNvGrpSpPr/>
          <p:nvPr/>
        </p:nvGrpSpPr>
        <p:grpSpPr>
          <a:xfrm>
            <a:off x="3591496" y="3600067"/>
            <a:ext cx="3099118" cy="985796"/>
            <a:chOff x="525396" y="1072648"/>
            <a:chExt cx="3357378" cy="1067945"/>
          </a:xfrm>
        </p:grpSpPr>
        <p:sp>
          <p:nvSpPr>
            <p:cNvPr id="87" name="Subtitle 2">
              <a:extLst>
                <a:ext uri="{FF2B5EF4-FFF2-40B4-BE49-F238E27FC236}">
                  <a16:creationId xmlns:a16="http://schemas.microsoft.com/office/drawing/2014/main" id="{0B00C77D-BFEF-4A7B-B370-00DAA1882B3E}"/>
                </a:ext>
              </a:extLst>
            </p:cNvPr>
            <p:cNvSpPr/>
            <p:nvPr/>
          </p:nvSpPr>
          <p:spPr>
            <a:xfrm>
              <a:off x="1218358" y="1089228"/>
              <a:ext cx="2664416" cy="442076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72209" tIns="36104" rIns="72209" bIns="36104" anchor="t" anchorCtr="0" compatLnSpc="0">
              <a:spAutoFit/>
            </a:bodyPr>
            <a:lstStyle/>
            <a:p>
              <a:pPr rtl="1" fontAlgn="base"/>
              <a:r>
                <a:rPr lang="en-US" sz="950" b="1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UNIVERSITY OF LOREX </a:t>
              </a:r>
            </a:p>
            <a:p>
              <a:pPr marL="158265" indent="-73271" algn="l" fontAlgn="base">
                <a:buFont typeface="Arial" panose="020B0604020202020204" pitchFamily="34" charset="0"/>
                <a:buChar char="•"/>
              </a:pPr>
              <a:r>
                <a:rPr lang="en-US" sz="969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MASTERS DEGREE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9698E7DC-15DF-4CD1-8730-A8A065030531}"/>
                </a:ext>
              </a:extLst>
            </p:cNvPr>
            <p:cNvSpPr/>
            <p:nvPr/>
          </p:nvSpPr>
          <p:spPr>
            <a:xfrm>
              <a:off x="525396" y="1072648"/>
              <a:ext cx="528723" cy="504000"/>
            </a:xfrm>
            <a:prstGeom prst="ellipse">
              <a:avLst/>
            </a:prstGeom>
            <a:solidFill>
              <a:srgbClr val="4444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MA" sz="646" b="1" i="1" dirty="0">
                  <a:solidFill>
                    <a:schemeClr val="bg1"/>
                  </a:solidFill>
                </a:rPr>
                <a:t>2014</a:t>
              </a:r>
            </a:p>
            <a:p>
              <a:pPr algn="ctr"/>
              <a:r>
                <a:rPr lang="fr-MA" sz="646" b="1" i="1" dirty="0">
                  <a:solidFill>
                    <a:schemeClr val="bg1"/>
                  </a:solidFill>
                </a:rPr>
                <a:t>2015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87858E02-7260-408E-BF7A-C8664B565423}"/>
                </a:ext>
              </a:extLst>
            </p:cNvPr>
            <p:cNvSpPr/>
            <p:nvPr/>
          </p:nvSpPr>
          <p:spPr>
            <a:xfrm>
              <a:off x="527914" y="1636593"/>
              <a:ext cx="528723" cy="504000"/>
            </a:xfrm>
            <a:prstGeom prst="ellipse">
              <a:avLst/>
            </a:prstGeom>
            <a:solidFill>
              <a:srgbClr val="4444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MA" sz="646" b="1" i="1" dirty="0">
                  <a:solidFill>
                    <a:schemeClr val="bg1"/>
                  </a:solidFill>
                </a:rPr>
                <a:t>2014</a:t>
              </a:r>
            </a:p>
            <a:p>
              <a:pPr algn="ctr"/>
              <a:r>
                <a:rPr lang="fr-MA" sz="646" b="1" i="1" dirty="0">
                  <a:solidFill>
                    <a:schemeClr val="bg1"/>
                  </a:solidFill>
                </a:rPr>
                <a:t>2015</a:t>
              </a:r>
            </a:p>
          </p:txBody>
        </p:sp>
        <p:sp>
          <p:nvSpPr>
            <p:cNvPr id="91" name="Subtitle 2">
              <a:extLst>
                <a:ext uri="{FF2B5EF4-FFF2-40B4-BE49-F238E27FC236}">
                  <a16:creationId xmlns:a16="http://schemas.microsoft.com/office/drawing/2014/main" id="{7B24C8E3-C76C-43A1-AE6F-D1D59209B7EF}"/>
                </a:ext>
              </a:extLst>
            </p:cNvPr>
            <p:cNvSpPr/>
            <p:nvPr/>
          </p:nvSpPr>
          <p:spPr>
            <a:xfrm>
              <a:off x="1218358" y="1646917"/>
              <a:ext cx="2664416" cy="464650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72209" tIns="36104" rIns="72209" bIns="36104" anchor="t" anchorCtr="0" compatLnSpc="0">
              <a:spAutoFit/>
            </a:bodyPr>
            <a:lstStyle/>
            <a:p>
              <a:pPr rtl="1" fontAlgn="base"/>
              <a:r>
                <a:rPr lang="en-US" sz="950" b="1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UNIVERSITY OF LOREX </a:t>
              </a:r>
            </a:p>
            <a:p>
              <a:pPr marL="158265" indent="-73271" fontAlgn="base">
                <a:buFont typeface="Arial" panose="020B0604020202020204" pitchFamily="34" charset="0"/>
                <a:buChar char="•"/>
              </a:pPr>
              <a:r>
                <a:rPr lang="en-US" sz="1000" i="1" dirty="0">
                  <a:solidFill>
                    <a:srgbClr val="20314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BACHELOR</a:t>
              </a:r>
              <a:endParaRPr lang="en-US" sz="969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3" name="Rectangle 92">
            <a:extLst>
              <a:ext uri="{FF2B5EF4-FFF2-40B4-BE49-F238E27FC236}">
                <a16:creationId xmlns:a16="http://schemas.microsoft.com/office/drawing/2014/main" id="{D8CE7921-460B-4280-86EB-B02EE61777B4}"/>
              </a:ext>
            </a:extLst>
          </p:cNvPr>
          <p:cNvSpPr/>
          <p:nvPr/>
        </p:nvSpPr>
        <p:spPr>
          <a:xfrm>
            <a:off x="1477110" y="4766679"/>
            <a:ext cx="3903781" cy="306507"/>
          </a:xfrm>
          <a:prstGeom prst="rect">
            <a:avLst/>
          </a:prstGeom>
          <a:solidFill>
            <a:srgbClr val="BF35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2576D55E-2A62-43C9-A228-0CB94AAC7A23}"/>
              </a:ext>
            </a:extLst>
          </p:cNvPr>
          <p:cNvSpPr/>
          <p:nvPr/>
        </p:nvSpPr>
        <p:spPr>
          <a:xfrm>
            <a:off x="1465879" y="4753258"/>
            <a:ext cx="1951891" cy="3424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07000"/>
              </a:lnSpc>
              <a:spcAft>
                <a:spcPts val="631"/>
              </a:spcAft>
              <a:buSzPct val="150000"/>
            </a:pPr>
            <a:r>
              <a:rPr lang="ar-M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خبـرات العمـل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4540E3A2-BD0A-48AE-8EBB-E9DF22DCD9A9}"/>
              </a:ext>
            </a:extLst>
          </p:cNvPr>
          <p:cNvSpPr/>
          <p:nvPr/>
        </p:nvSpPr>
        <p:spPr>
          <a:xfrm>
            <a:off x="3495657" y="4778402"/>
            <a:ext cx="1874003" cy="2953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fr-M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</a:t>
            </a:r>
            <a:r>
              <a:rPr lang="fr-MA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M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EXPERIENCE </a:t>
            </a:r>
            <a:r>
              <a:rPr lang="fr-FR" sz="119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850E8C06-D1A3-4FBE-A78B-30C10EE76CD1}"/>
              </a:ext>
            </a:extLst>
          </p:cNvPr>
          <p:cNvGrpSpPr/>
          <p:nvPr/>
        </p:nvGrpSpPr>
        <p:grpSpPr>
          <a:xfrm>
            <a:off x="21409" y="5162375"/>
            <a:ext cx="3311464" cy="1977019"/>
            <a:chOff x="-1178365" y="6600311"/>
            <a:chExt cx="4504104" cy="2141773"/>
          </a:xfrm>
        </p:grpSpPr>
        <p:sp>
          <p:nvSpPr>
            <p:cNvPr id="97" name="Subtitle 2">
              <a:extLst>
                <a:ext uri="{FF2B5EF4-FFF2-40B4-BE49-F238E27FC236}">
                  <a16:creationId xmlns:a16="http://schemas.microsoft.com/office/drawing/2014/main" id="{7BE4F274-36A5-452D-A5C6-2852E2915437}"/>
                </a:ext>
              </a:extLst>
            </p:cNvPr>
            <p:cNvSpPr/>
            <p:nvPr/>
          </p:nvSpPr>
          <p:spPr>
            <a:xfrm>
              <a:off x="-1178365" y="6600311"/>
              <a:ext cx="4504104" cy="1070581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72209" tIns="36104" rIns="72209" bIns="36104" anchor="t" anchorCtr="0" compatLnSpc="0">
              <a:spAutoFit/>
            </a:bodyPr>
            <a:lstStyle/>
            <a:p>
              <a:pPr marL="158265" indent="-158265" algn="r" rtl="1">
                <a:buFont typeface="Wingdings" panose="05000000000000000000" pitchFamily="2" charset="2"/>
                <a:buChar char="§"/>
              </a:pPr>
              <a:r>
                <a:rPr lang="fr-FR" sz="948" b="1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|</a:t>
              </a:r>
              <a:r>
                <a:rPr lang="ar-MA" sz="948" b="1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إسم الشركة</a:t>
              </a:r>
              <a:r>
                <a:rPr lang="fr-MA" sz="948" b="1" dirty="0">
                  <a:ea typeface="Times New Roman" panose="02020603050405020304" pitchFamily="18" charset="0"/>
                  <a:cs typeface="Mothanna" panose="02000503000000000000" pitchFamily="2" charset="-78"/>
                </a:rPr>
                <a:t> </a:t>
              </a:r>
              <a:r>
                <a:rPr lang="fr-MA" sz="948" dirty="0">
                  <a:ea typeface="Times New Roman" panose="02020603050405020304" pitchFamily="18" charset="0"/>
                  <a:cs typeface="Mothanna" panose="02000503000000000000" pitchFamily="2" charset="-78"/>
                </a:rPr>
                <a:t>/</a:t>
              </a:r>
              <a:r>
                <a:rPr lang="fr-MA" sz="948" b="1" dirty="0">
                  <a:ea typeface="Times New Roman" panose="02020603050405020304" pitchFamily="18" charset="0"/>
                  <a:cs typeface="Mothanna" panose="02000503000000000000" pitchFamily="2" charset="-78"/>
                </a:rPr>
                <a:t> </a:t>
              </a:r>
              <a:r>
                <a:rPr lang="ar-MA" sz="948" b="1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شهر 2017 – شهر 2017</a:t>
              </a:r>
              <a:endParaRPr lang="fr-FR" sz="948" b="1" dirty="0">
                <a:latin typeface="Mothanna" panose="02000503000000000000" pitchFamily="2" charset="-78"/>
                <a:ea typeface="Tahoma" panose="020B0604030504040204" pitchFamily="34" charset="0"/>
                <a:cs typeface="Mothanna" panose="02000503000000000000" pitchFamily="2" charset="-78"/>
              </a:endParaRPr>
            </a:p>
            <a:p>
              <a:pPr algn="r" rtl="1"/>
              <a:r>
                <a:rPr lang="ar-MA" sz="948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مصمم جرافيك: وصف بعض المهام التي كنت تنجزها في هذا المنصب</a:t>
              </a:r>
              <a:r>
                <a:rPr lang="ar-DZ" sz="948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,</a:t>
              </a:r>
              <a:endParaRPr lang="ar-MA" sz="948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endParaRPr>
            </a:p>
            <a:p>
              <a:pPr marL="167058" algn="r" rtl="1"/>
              <a:r>
                <a:rPr lang="ar-MA" sz="869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أيضا النتائج التي حققتها.</a:t>
              </a:r>
            </a:p>
            <a:p>
              <a:pPr marL="167058" algn="r" rtl="1"/>
              <a:r>
                <a:rPr lang="ar-MA" sz="869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أيضا النتائج التي حققتها.</a:t>
              </a:r>
              <a:endParaRPr lang="fr-FR" sz="869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endParaRPr>
            </a:p>
          </p:txBody>
        </p:sp>
        <p:sp>
          <p:nvSpPr>
            <p:cNvPr id="98" name="Subtitle 2">
              <a:extLst>
                <a:ext uri="{FF2B5EF4-FFF2-40B4-BE49-F238E27FC236}">
                  <a16:creationId xmlns:a16="http://schemas.microsoft.com/office/drawing/2014/main" id="{F363AACA-DD37-4E35-B767-3519A6BDF1F0}"/>
                </a:ext>
              </a:extLst>
            </p:cNvPr>
            <p:cNvSpPr/>
            <p:nvPr/>
          </p:nvSpPr>
          <p:spPr>
            <a:xfrm>
              <a:off x="-1178365" y="7671503"/>
              <a:ext cx="4504104" cy="1070581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72209" tIns="36104" rIns="72209" bIns="36104" anchor="t" anchorCtr="0" compatLnSpc="0">
              <a:spAutoFit/>
            </a:bodyPr>
            <a:lstStyle/>
            <a:p>
              <a:pPr marL="158265" indent="-158265" algn="r" rtl="1">
                <a:buFont typeface="Wingdings" panose="05000000000000000000" pitchFamily="2" charset="2"/>
                <a:buChar char="§"/>
              </a:pPr>
              <a:r>
                <a:rPr lang="fr-FR" sz="948" b="1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|</a:t>
              </a:r>
              <a:r>
                <a:rPr lang="ar-MA" sz="948" b="1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إسم الشركة</a:t>
              </a:r>
              <a:r>
                <a:rPr lang="fr-MA" sz="948" b="1" dirty="0">
                  <a:ea typeface="Times New Roman" panose="02020603050405020304" pitchFamily="18" charset="0"/>
                  <a:cs typeface="Mothanna" panose="02000503000000000000" pitchFamily="2" charset="-78"/>
                </a:rPr>
                <a:t> </a:t>
              </a:r>
              <a:r>
                <a:rPr lang="fr-MA" sz="948" dirty="0">
                  <a:ea typeface="Times New Roman" panose="02020603050405020304" pitchFamily="18" charset="0"/>
                  <a:cs typeface="Mothanna" panose="02000503000000000000" pitchFamily="2" charset="-78"/>
                </a:rPr>
                <a:t>/</a:t>
              </a:r>
              <a:r>
                <a:rPr lang="fr-MA" sz="948" b="1" dirty="0">
                  <a:ea typeface="Times New Roman" panose="02020603050405020304" pitchFamily="18" charset="0"/>
                  <a:cs typeface="Mothanna" panose="02000503000000000000" pitchFamily="2" charset="-78"/>
                </a:rPr>
                <a:t> </a:t>
              </a:r>
              <a:r>
                <a:rPr lang="ar-MA" sz="948" b="1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شهر 2017 – شهر 2017</a:t>
              </a:r>
              <a:endParaRPr lang="fr-FR" sz="948" b="1" dirty="0">
                <a:latin typeface="Mothanna" panose="02000503000000000000" pitchFamily="2" charset="-78"/>
                <a:ea typeface="Tahoma" panose="020B0604030504040204" pitchFamily="34" charset="0"/>
                <a:cs typeface="Mothanna" panose="02000503000000000000" pitchFamily="2" charset="-78"/>
              </a:endParaRPr>
            </a:p>
            <a:p>
              <a:pPr algn="r" rtl="1"/>
              <a:r>
                <a:rPr lang="ar-MA" sz="948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مصمم جرافيك: وصف بعض المهام التي كنت تنجزها في هذا المنصب.</a:t>
              </a:r>
            </a:p>
            <a:p>
              <a:pPr marL="167058" algn="r" rtl="1"/>
              <a:r>
                <a:rPr lang="ar-MA" sz="869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أيضا النتائج التي حققتها.</a:t>
              </a:r>
            </a:p>
            <a:p>
              <a:pPr marL="167058" algn="r" rtl="1"/>
              <a:r>
                <a:rPr lang="ar-MA" sz="869" dirty="0"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أيضا النتائج التي حققتها.</a:t>
              </a:r>
              <a:endParaRPr lang="fr-FR" sz="869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endParaRPr>
            </a:p>
          </p:txBody>
        </p:sp>
      </p:grpSp>
      <p:sp>
        <p:nvSpPr>
          <p:cNvPr id="100" name="Subtitle 2">
            <a:extLst>
              <a:ext uri="{FF2B5EF4-FFF2-40B4-BE49-F238E27FC236}">
                <a16:creationId xmlns:a16="http://schemas.microsoft.com/office/drawing/2014/main" id="{5BE3AA74-2F63-4125-AC62-50C3D8E490F7}"/>
              </a:ext>
            </a:extLst>
          </p:cNvPr>
          <p:cNvSpPr/>
          <p:nvPr/>
        </p:nvSpPr>
        <p:spPr>
          <a:xfrm>
            <a:off x="3542869" y="5163478"/>
            <a:ext cx="3224663" cy="188287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82918" tIns="41459" rIns="82918" bIns="41459" anchor="t" anchorCtr="0" compatLnSpc="0">
            <a:spAutoFit/>
          </a:bodyPr>
          <a:lstStyle/>
          <a:p>
            <a:pPr marL="164108" indent="-164108">
              <a:buFont typeface="Wingdings" panose="05000000000000000000" pitchFamily="2" charset="2"/>
              <a:buChar char="§"/>
            </a:pPr>
            <a:r>
              <a:rPr lang="en-US" sz="950" i="1" dirty="0">
                <a:solidFill>
                  <a:srgbClr val="20314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CREATIVE DESIGNER</a:t>
            </a:r>
            <a:r>
              <a:rPr lang="ar-DZ" sz="950" i="1" dirty="0">
                <a:solidFill>
                  <a:srgbClr val="20314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CMYK LTD | Jan 2030 To Dec 2032</a:t>
            </a:r>
          </a:p>
          <a:p>
            <a:pPr marL="164108" algn="just"/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is simply dummy text of the printing and typesetting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indu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stry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Lorem Ipsum has been the industry's standard dummy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xt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ever since the 1500s Lorem Ipsum is simply dummy</a:t>
            </a:r>
          </a:p>
          <a:p>
            <a:pPr marL="164108"/>
            <a:endParaRPr lang="fr-FR" sz="900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64108" indent="-164108">
              <a:buFont typeface="Wingdings" panose="05000000000000000000" pitchFamily="2" charset="2"/>
              <a:buChar char="§"/>
            </a:pPr>
            <a:r>
              <a:rPr lang="en-US" sz="950" i="1" dirty="0">
                <a:solidFill>
                  <a:srgbClr val="20314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CREATIVE DESIGNER</a:t>
            </a:r>
            <a:r>
              <a:rPr lang="ar-DZ" sz="950" i="1" dirty="0">
                <a:solidFill>
                  <a:srgbClr val="20314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CMYK LTD | Jan 2030 To Dec 2032</a:t>
            </a:r>
          </a:p>
          <a:p>
            <a:pPr marL="164108" algn="just"/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is simply dummy text of the printing and typesetting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indu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stry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Lorem Ipsum has been the industry's standard dummy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95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xt</a:t>
            </a:r>
            <a:r>
              <a:rPr lang="en-US" sz="9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ever since the 1500s Lorem Ipsum is simply dummy</a:t>
            </a:r>
          </a:p>
        </p:txBody>
      </p:sp>
      <p:sp>
        <p:nvSpPr>
          <p:cNvPr id="101" name="Rectangle: Rounded Corners 100">
            <a:extLst>
              <a:ext uri="{FF2B5EF4-FFF2-40B4-BE49-F238E27FC236}">
                <a16:creationId xmlns:a16="http://schemas.microsoft.com/office/drawing/2014/main" id="{170CD547-54AA-4EA8-8DD1-5BCEEA6DA9B4}"/>
              </a:ext>
            </a:extLst>
          </p:cNvPr>
          <p:cNvSpPr/>
          <p:nvPr/>
        </p:nvSpPr>
        <p:spPr>
          <a:xfrm>
            <a:off x="1465879" y="1883190"/>
            <a:ext cx="1978766" cy="3424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D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الهدف المهني</a:t>
            </a:r>
            <a:endParaRPr lang="fr-FR" sz="1198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1BCB510D-5304-4853-94F4-B28542C792DB}"/>
              </a:ext>
            </a:extLst>
          </p:cNvPr>
          <p:cNvSpPr/>
          <p:nvPr/>
        </p:nvSpPr>
        <p:spPr>
          <a:xfrm>
            <a:off x="3443441" y="1901386"/>
            <a:ext cx="1926219" cy="3060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fr-M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OBJECTIVE </a:t>
            </a:r>
            <a:r>
              <a:rPr lang="fr-FR" sz="119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 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ED2723E-5A25-40FC-92F5-9DE1EE336BC0}"/>
              </a:ext>
            </a:extLst>
          </p:cNvPr>
          <p:cNvSpPr/>
          <p:nvPr/>
        </p:nvSpPr>
        <p:spPr>
          <a:xfrm>
            <a:off x="1465879" y="7293552"/>
            <a:ext cx="3903781" cy="306507"/>
          </a:xfrm>
          <a:prstGeom prst="rect">
            <a:avLst/>
          </a:prstGeom>
          <a:solidFill>
            <a:srgbClr val="BF35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38A10E78-369B-4395-9B65-1B7585D07FED}"/>
              </a:ext>
            </a:extLst>
          </p:cNvPr>
          <p:cNvSpPr/>
          <p:nvPr/>
        </p:nvSpPr>
        <p:spPr>
          <a:xfrm>
            <a:off x="1488340" y="7280131"/>
            <a:ext cx="1918199" cy="3424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07000"/>
              </a:lnSpc>
              <a:spcAft>
                <a:spcPts val="631"/>
              </a:spcAft>
              <a:buSzPct val="150000"/>
            </a:pPr>
            <a:r>
              <a:rPr lang="ar-D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المهـارات</a:t>
            </a:r>
            <a:endParaRPr lang="ar-MA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4B840F15-AAF0-4867-B8B3-BEE8B9494664}"/>
              </a:ext>
            </a:extLst>
          </p:cNvPr>
          <p:cNvSpPr/>
          <p:nvPr/>
        </p:nvSpPr>
        <p:spPr>
          <a:xfrm>
            <a:off x="3484425" y="7305274"/>
            <a:ext cx="1913481" cy="2953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fr-FR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SKILLS</a:t>
            </a:r>
            <a:endParaRPr lang="fr-FR" sz="1198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7699125-0750-4223-AC37-287B99B78F70}"/>
              </a:ext>
            </a:extLst>
          </p:cNvPr>
          <p:cNvGrpSpPr/>
          <p:nvPr/>
        </p:nvGrpSpPr>
        <p:grpSpPr>
          <a:xfrm>
            <a:off x="500781" y="7809086"/>
            <a:ext cx="552660" cy="552660"/>
            <a:chOff x="2753248" y="7393096"/>
            <a:chExt cx="552660" cy="55266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C7BABB4D-95FC-4895-A3E8-6BF138654BE1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3BE3C0C7-2432-40B9-9442-C12E7E374D0B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21485770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2C06807-43B5-4D7D-8DB0-9EA804A7D914}"/>
              </a:ext>
            </a:extLst>
          </p:cNvPr>
          <p:cNvGrpSpPr/>
          <p:nvPr/>
        </p:nvGrpSpPr>
        <p:grpSpPr>
          <a:xfrm>
            <a:off x="1284863" y="7809086"/>
            <a:ext cx="552660" cy="552660"/>
            <a:chOff x="2753248" y="7393096"/>
            <a:chExt cx="552660" cy="552660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3417F59-12B9-40AD-83B6-E97985E0FFC8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996E02E8-FA8A-44C1-92C4-82D14F03F1A1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1644589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9B70549-2C63-4053-A5FD-FA4B99E7F394}"/>
              </a:ext>
            </a:extLst>
          </p:cNvPr>
          <p:cNvGrpSpPr/>
          <p:nvPr/>
        </p:nvGrpSpPr>
        <p:grpSpPr>
          <a:xfrm>
            <a:off x="2058435" y="7809086"/>
            <a:ext cx="552660" cy="552660"/>
            <a:chOff x="2753248" y="7393096"/>
            <a:chExt cx="552660" cy="552660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57262D5B-7420-4E39-8F01-1CAF15750E8E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E9E70BA3-A4D6-4A89-A011-E2A9971C8D2E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900918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2C354D9-28CF-47D5-9C3E-FE4AF707ADAB}"/>
              </a:ext>
            </a:extLst>
          </p:cNvPr>
          <p:cNvGrpSpPr/>
          <p:nvPr/>
        </p:nvGrpSpPr>
        <p:grpSpPr>
          <a:xfrm>
            <a:off x="2821499" y="7809086"/>
            <a:ext cx="552660" cy="552660"/>
            <a:chOff x="2753248" y="7393096"/>
            <a:chExt cx="552660" cy="552660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088D4D3B-93F8-4AB5-9C8D-F5A7E47ED45A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CD4B6CA0-8CAB-45A0-A722-E56979BB63BD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2028396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1B74A760-5B34-4760-BD24-400FBD3C8B00}"/>
              </a:ext>
            </a:extLst>
          </p:cNvPr>
          <p:cNvGrpSpPr/>
          <p:nvPr/>
        </p:nvGrpSpPr>
        <p:grpSpPr>
          <a:xfrm>
            <a:off x="3595074" y="7809086"/>
            <a:ext cx="552660" cy="552660"/>
            <a:chOff x="2753248" y="7393096"/>
            <a:chExt cx="552660" cy="552660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E0F465C7-4580-4024-95EC-67022BE97439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Arc 80">
              <a:extLst>
                <a:ext uri="{FF2B5EF4-FFF2-40B4-BE49-F238E27FC236}">
                  <a16:creationId xmlns:a16="http://schemas.microsoft.com/office/drawing/2014/main" id="{A7328E13-AD9C-4BCB-85B7-21E8C4674057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4378860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2" name="Rectangle 81">
            <a:extLst>
              <a:ext uri="{FF2B5EF4-FFF2-40B4-BE49-F238E27FC236}">
                <a16:creationId xmlns:a16="http://schemas.microsoft.com/office/drawing/2014/main" id="{56D90A79-855B-4D37-957A-0CED9418D0D9}"/>
              </a:ext>
            </a:extLst>
          </p:cNvPr>
          <p:cNvSpPr/>
          <p:nvPr/>
        </p:nvSpPr>
        <p:spPr>
          <a:xfrm>
            <a:off x="472327" y="7970942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Photoshop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6E8BD86-949D-4654-AFF7-5AFFAA0F5F7E}"/>
              </a:ext>
            </a:extLst>
          </p:cNvPr>
          <p:cNvSpPr/>
          <p:nvPr/>
        </p:nvSpPr>
        <p:spPr>
          <a:xfrm>
            <a:off x="1255144" y="798452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illustrator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34DC08ED-BFB7-4804-87EA-AB75BE3157E6}"/>
              </a:ext>
            </a:extLst>
          </p:cNvPr>
          <p:cNvSpPr/>
          <p:nvPr/>
        </p:nvSpPr>
        <p:spPr>
          <a:xfrm>
            <a:off x="2047927" y="798339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Ms office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F8FA08BD-7CE5-4A87-88CB-3B75048393B1}"/>
              </a:ext>
            </a:extLst>
          </p:cNvPr>
          <p:cNvSpPr/>
          <p:nvPr/>
        </p:nvSpPr>
        <p:spPr>
          <a:xfrm>
            <a:off x="2796101" y="798226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Html / CSS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3639DA98-ED75-43CB-9CF5-A9CE09AF4CC6}"/>
              </a:ext>
            </a:extLst>
          </p:cNvPr>
          <p:cNvSpPr/>
          <p:nvPr/>
        </p:nvSpPr>
        <p:spPr>
          <a:xfrm>
            <a:off x="3567866" y="798113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Sony Vegas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2A157307-806B-45A8-B572-492746F57256}"/>
              </a:ext>
            </a:extLst>
          </p:cNvPr>
          <p:cNvSpPr/>
          <p:nvPr/>
        </p:nvSpPr>
        <p:spPr>
          <a:xfrm>
            <a:off x="1494127" y="8573589"/>
            <a:ext cx="3903781" cy="306507"/>
          </a:xfrm>
          <a:prstGeom prst="rect">
            <a:avLst/>
          </a:prstGeom>
          <a:solidFill>
            <a:srgbClr val="BF35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28E8D7B9-4A51-4BC6-854D-D577D6C9106E}"/>
              </a:ext>
            </a:extLst>
          </p:cNvPr>
          <p:cNvSpPr/>
          <p:nvPr/>
        </p:nvSpPr>
        <p:spPr>
          <a:xfrm>
            <a:off x="1494128" y="8560168"/>
            <a:ext cx="1940660" cy="3424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07000"/>
              </a:lnSpc>
              <a:spcAft>
                <a:spcPts val="631"/>
              </a:spcAft>
              <a:buSzPct val="150000"/>
            </a:pPr>
            <a:r>
              <a:rPr lang="ar-MA" sz="14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</a:t>
            </a:r>
            <a:r>
              <a:rPr lang="ar-DZ" sz="14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لغــات</a:t>
            </a:r>
            <a:r>
              <a:rPr lang="fr-FR" sz="14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 </a:t>
            </a:r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FC4ABD93-132E-45DE-A6D1-86EF4B9FBB70}"/>
              </a:ext>
            </a:extLst>
          </p:cNvPr>
          <p:cNvSpPr/>
          <p:nvPr/>
        </p:nvSpPr>
        <p:spPr>
          <a:xfrm>
            <a:off x="3512673" y="8585311"/>
            <a:ext cx="1851199" cy="29478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fr-M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LANGUAGES</a:t>
            </a:r>
            <a:endParaRPr lang="fr-FR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0B9702AA-8F9C-46EF-8784-4A979324891E}"/>
              </a:ext>
            </a:extLst>
          </p:cNvPr>
          <p:cNvGrpSpPr/>
          <p:nvPr/>
        </p:nvGrpSpPr>
        <p:grpSpPr>
          <a:xfrm>
            <a:off x="2394993" y="9044046"/>
            <a:ext cx="552660" cy="552660"/>
            <a:chOff x="2753248" y="7393096"/>
            <a:chExt cx="552660" cy="552660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811FCBC-9941-4AEC-B123-2B2EA5B99138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Arc 105">
              <a:extLst>
                <a:ext uri="{FF2B5EF4-FFF2-40B4-BE49-F238E27FC236}">
                  <a16:creationId xmlns:a16="http://schemas.microsoft.com/office/drawing/2014/main" id="{61C1B2C3-5C05-45D4-A8F3-B794F30CE07A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16681733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9CB71D65-DF78-4AB8-BF59-CA64DE49A6F2}"/>
              </a:ext>
            </a:extLst>
          </p:cNvPr>
          <p:cNvGrpSpPr/>
          <p:nvPr/>
        </p:nvGrpSpPr>
        <p:grpSpPr>
          <a:xfrm>
            <a:off x="3179075" y="9044046"/>
            <a:ext cx="552660" cy="552660"/>
            <a:chOff x="2753248" y="7393096"/>
            <a:chExt cx="552660" cy="552660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AE40AC8A-0D2C-40B7-AB0C-A4CEACF61F74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Arc 108">
              <a:extLst>
                <a:ext uri="{FF2B5EF4-FFF2-40B4-BE49-F238E27FC236}">
                  <a16:creationId xmlns:a16="http://schemas.microsoft.com/office/drawing/2014/main" id="{EB14529F-E5AC-42BA-A4D5-54A93AF54ABF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165750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F201CD85-3577-4BC8-AF03-DB12C2DC4DB6}"/>
              </a:ext>
            </a:extLst>
          </p:cNvPr>
          <p:cNvGrpSpPr/>
          <p:nvPr/>
        </p:nvGrpSpPr>
        <p:grpSpPr>
          <a:xfrm>
            <a:off x="3952647" y="9044046"/>
            <a:ext cx="552660" cy="552660"/>
            <a:chOff x="2753248" y="7393096"/>
            <a:chExt cx="552660" cy="552660"/>
          </a:xfrm>
        </p:grpSpPr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E5FF1461-DDE3-4675-82E1-6B0B55C6C9B7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Arc 111">
              <a:extLst>
                <a:ext uri="{FF2B5EF4-FFF2-40B4-BE49-F238E27FC236}">
                  <a16:creationId xmlns:a16="http://schemas.microsoft.com/office/drawing/2014/main" id="{5E3D77B1-CF50-4E3A-9BB2-DC8639B7C9AF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3041793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13" name="Rectangle 112">
            <a:extLst>
              <a:ext uri="{FF2B5EF4-FFF2-40B4-BE49-F238E27FC236}">
                <a16:creationId xmlns:a16="http://schemas.microsoft.com/office/drawing/2014/main" id="{A0E0E514-33E8-43A3-8D54-A136440906C0}"/>
              </a:ext>
            </a:extLst>
          </p:cNvPr>
          <p:cNvSpPr/>
          <p:nvPr/>
        </p:nvSpPr>
        <p:spPr>
          <a:xfrm>
            <a:off x="3926030" y="925353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ar-DZ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الفرنسية</a:t>
            </a:r>
            <a:endParaRPr lang="ar-MA" sz="7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D0F42AF0-02F9-48DD-A865-AB1A53B1177F}"/>
              </a:ext>
            </a:extLst>
          </p:cNvPr>
          <p:cNvSpPr/>
          <p:nvPr/>
        </p:nvSpPr>
        <p:spPr>
          <a:xfrm>
            <a:off x="3150902" y="9263135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ar-DZ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الإنجليزية</a:t>
            </a:r>
            <a:endParaRPr lang="ar-MA" sz="7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FF8420F-A19D-4CDF-8DDF-CC3305AA380E}"/>
              </a:ext>
            </a:extLst>
          </p:cNvPr>
          <p:cNvSpPr/>
          <p:nvPr/>
        </p:nvSpPr>
        <p:spPr>
          <a:xfrm>
            <a:off x="2375018" y="9248822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ar-DZ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العربية</a:t>
            </a:r>
            <a:endParaRPr lang="ar-MA" sz="7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A50CA05-31E2-46B3-AC39-73EB3627AE37}"/>
              </a:ext>
            </a:extLst>
          </p:cNvPr>
          <p:cNvSpPr/>
          <p:nvPr/>
        </p:nvSpPr>
        <p:spPr>
          <a:xfrm>
            <a:off x="2375671" y="9149692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Arabic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7BF49B8-4BFB-43DD-8113-70FC1C72664C}"/>
              </a:ext>
            </a:extLst>
          </p:cNvPr>
          <p:cNvSpPr/>
          <p:nvPr/>
        </p:nvSpPr>
        <p:spPr>
          <a:xfrm>
            <a:off x="3154918" y="9169772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English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73E75FD6-72E1-41CA-BAB6-7FBD97617C1D}"/>
              </a:ext>
            </a:extLst>
          </p:cNvPr>
          <p:cNvSpPr/>
          <p:nvPr/>
        </p:nvSpPr>
        <p:spPr>
          <a:xfrm>
            <a:off x="3933512" y="9163834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rtl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French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70A67BE8-B84B-4310-BD3B-0270650D186F}"/>
              </a:ext>
            </a:extLst>
          </p:cNvPr>
          <p:cNvGrpSpPr/>
          <p:nvPr/>
        </p:nvGrpSpPr>
        <p:grpSpPr>
          <a:xfrm>
            <a:off x="4395856" y="7809086"/>
            <a:ext cx="552660" cy="552660"/>
            <a:chOff x="2753248" y="7393096"/>
            <a:chExt cx="552660" cy="552660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1C10231C-A107-4514-B45C-51DE15CE4DD5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Arc 117">
              <a:extLst>
                <a:ext uri="{FF2B5EF4-FFF2-40B4-BE49-F238E27FC236}">
                  <a16:creationId xmlns:a16="http://schemas.microsoft.com/office/drawing/2014/main" id="{B422FF0E-5581-4518-900C-406FB1BE51F6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900918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A5BA9B7A-95EF-4C07-BB5C-ACD8859A8C70}"/>
              </a:ext>
            </a:extLst>
          </p:cNvPr>
          <p:cNvGrpSpPr/>
          <p:nvPr/>
        </p:nvGrpSpPr>
        <p:grpSpPr>
          <a:xfrm>
            <a:off x="5158920" y="7809086"/>
            <a:ext cx="552660" cy="552660"/>
            <a:chOff x="2753248" y="7393096"/>
            <a:chExt cx="552660" cy="552660"/>
          </a:xfrm>
        </p:grpSpPr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104D0158-AC45-4EED-BFF4-CED1437F4AAC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1" name="Arc 120">
              <a:extLst>
                <a:ext uri="{FF2B5EF4-FFF2-40B4-BE49-F238E27FC236}">
                  <a16:creationId xmlns:a16="http://schemas.microsoft.com/office/drawing/2014/main" id="{83FD6277-BA88-4B0C-BA02-0CBDFEA8358B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2028396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92E5EF72-7BA5-4B4C-87E0-959106239231}"/>
              </a:ext>
            </a:extLst>
          </p:cNvPr>
          <p:cNvGrpSpPr/>
          <p:nvPr/>
        </p:nvGrpSpPr>
        <p:grpSpPr>
          <a:xfrm>
            <a:off x="5932495" y="7809086"/>
            <a:ext cx="552660" cy="552660"/>
            <a:chOff x="2753248" y="7393096"/>
            <a:chExt cx="552660" cy="552660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9FFC38E8-DBE8-45F0-B416-AEAE7F73DFC6}"/>
                </a:ext>
              </a:extLst>
            </p:cNvPr>
            <p:cNvSpPr/>
            <p:nvPr/>
          </p:nvSpPr>
          <p:spPr>
            <a:xfrm>
              <a:off x="2753248" y="7393096"/>
              <a:ext cx="552660" cy="55266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Arc 123">
              <a:extLst>
                <a:ext uri="{FF2B5EF4-FFF2-40B4-BE49-F238E27FC236}">
                  <a16:creationId xmlns:a16="http://schemas.microsoft.com/office/drawing/2014/main" id="{8A702D0D-3E5E-416E-9D01-85B139D16F83}"/>
                </a:ext>
              </a:extLst>
            </p:cNvPr>
            <p:cNvSpPr/>
            <p:nvPr/>
          </p:nvSpPr>
          <p:spPr>
            <a:xfrm>
              <a:off x="2761949" y="7401797"/>
              <a:ext cx="535258" cy="535258"/>
            </a:xfrm>
            <a:prstGeom prst="arc">
              <a:avLst>
                <a:gd name="adj1" fmla="val 4378860"/>
                <a:gd name="adj2" fmla="val 16236339"/>
              </a:avLst>
            </a:prstGeom>
            <a:ln>
              <a:solidFill>
                <a:srgbClr val="BF35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7C4D2E4-7D66-4167-B71E-EF9F43AAA3E0}"/>
              </a:ext>
            </a:extLst>
          </p:cNvPr>
          <p:cNvSpPr/>
          <p:nvPr/>
        </p:nvSpPr>
        <p:spPr>
          <a:xfrm>
            <a:off x="4385348" y="798339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MYSQL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16221DE5-65A8-4D7B-AE94-9661411BCF85}"/>
              </a:ext>
            </a:extLst>
          </p:cNvPr>
          <p:cNvSpPr/>
          <p:nvPr/>
        </p:nvSpPr>
        <p:spPr>
          <a:xfrm>
            <a:off x="5133522" y="798226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Adsense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80A5E445-46A1-41AF-94CE-15308EA60415}"/>
              </a:ext>
            </a:extLst>
          </p:cNvPr>
          <p:cNvSpPr/>
          <p:nvPr/>
        </p:nvSpPr>
        <p:spPr>
          <a:xfrm>
            <a:off x="5905287" y="7981136"/>
            <a:ext cx="607075" cy="20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</a:pPr>
            <a:r>
              <a:rPr lang="fr-MA" sz="7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Mothanna" panose="02000503000000000000" pitchFamily="2" charset="-78"/>
              </a:rPr>
              <a:t>Adwords</a:t>
            </a:r>
            <a:endParaRPr lang="ar-MA" sz="700" i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10197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328</Words>
  <Application>Microsoft Office PowerPoint</Application>
  <PresentationFormat>A4 Paper (210x297 mm)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Mothanna</vt:lpstr>
      <vt:lpstr>Open Sans</vt:lpstr>
      <vt:lpstr>Wingdings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YUSF</cp:lastModifiedBy>
  <cp:revision>113</cp:revision>
  <dcterms:created xsi:type="dcterms:W3CDTF">2015-07-03T12:55:42Z</dcterms:created>
  <dcterms:modified xsi:type="dcterms:W3CDTF">2019-07-12T13:25:37Z</dcterms:modified>
</cp:coreProperties>
</file>